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32405638" cy="43205400"/>
  <p:notesSz cx="6858000" cy="9144000"/>
  <p:defaultTextStyle>
    <a:defPPr>
      <a:defRPr lang="en-US"/>
    </a:defPPr>
    <a:lvl1pPr marL="0" algn="l" defTabSz="2160270" rtl="0" eaLnBrk="1" latinLnBrk="0" hangingPunct="1">
      <a:defRPr sz="8500" kern="1200">
        <a:solidFill>
          <a:schemeClr val="tx1"/>
        </a:solidFill>
        <a:latin typeface="+mn-lt"/>
        <a:ea typeface="+mn-ea"/>
        <a:cs typeface="+mn-cs"/>
      </a:defRPr>
    </a:lvl1pPr>
    <a:lvl2pPr marL="2160270" algn="l" defTabSz="2160270" rtl="0" eaLnBrk="1" latinLnBrk="0" hangingPunct="1">
      <a:defRPr sz="8500" kern="1200">
        <a:solidFill>
          <a:schemeClr val="tx1"/>
        </a:solidFill>
        <a:latin typeface="+mn-lt"/>
        <a:ea typeface="+mn-ea"/>
        <a:cs typeface="+mn-cs"/>
      </a:defRPr>
    </a:lvl2pPr>
    <a:lvl3pPr marL="4320540" algn="l" defTabSz="2160270" rtl="0" eaLnBrk="1" latinLnBrk="0" hangingPunct="1">
      <a:defRPr sz="8500" kern="1200">
        <a:solidFill>
          <a:schemeClr val="tx1"/>
        </a:solidFill>
        <a:latin typeface="+mn-lt"/>
        <a:ea typeface="+mn-ea"/>
        <a:cs typeface="+mn-cs"/>
      </a:defRPr>
    </a:lvl3pPr>
    <a:lvl4pPr marL="6480810" algn="l" defTabSz="2160270" rtl="0" eaLnBrk="1" latinLnBrk="0" hangingPunct="1">
      <a:defRPr sz="8500" kern="1200">
        <a:solidFill>
          <a:schemeClr val="tx1"/>
        </a:solidFill>
        <a:latin typeface="+mn-lt"/>
        <a:ea typeface="+mn-ea"/>
        <a:cs typeface="+mn-cs"/>
      </a:defRPr>
    </a:lvl4pPr>
    <a:lvl5pPr marL="8641080" algn="l" defTabSz="2160270" rtl="0" eaLnBrk="1" latinLnBrk="0" hangingPunct="1">
      <a:defRPr sz="8500" kern="1200">
        <a:solidFill>
          <a:schemeClr val="tx1"/>
        </a:solidFill>
        <a:latin typeface="+mn-lt"/>
        <a:ea typeface="+mn-ea"/>
        <a:cs typeface="+mn-cs"/>
      </a:defRPr>
    </a:lvl5pPr>
    <a:lvl6pPr marL="10801350" algn="l" defTabSz="2160270" rtl="0" eaLnBrk="1" latinLnBrk="0" hangingPunct="1">
      <a:defRPr sz="8500" kern="1200">
        <a:solidFill>
          <a:schemeClr val="tx1"/>
        </a:solidFill>
        <a:latin typeface="+mn-lt"/>
        <a:ea typeface="+mn-ea"/>
        <a:cs typeface="+mn-cs"/>
      </a:defRPr>
    </a:lvl6pPr>
    <a:lvl7pPr marL="12961620" algn="l" defTabSz="2160270" rtl="0" eaLnBrk="1" latinLnBrk="0" hangingPunct="1">
      <a:defRPr sz="8500" kern="1200">
        <a:solidFill>
          <a:schemeClr val="tx1"/>
        </a:solidFill>
        <a:latin typeface="+mn-lt"/>
        <a:ea typeface="+mn-ea"/>
        <a:cs typeface="+mn-cs"/>
      </a:defRPr>
    </a:lvl7pPr>
    <a:lvl8pPr marL="15121890" algn="l" defTabSz="2160270" rtl="0" eaLnBrk="1" latinLnBrk="0" hangingPunct="1">
      <a:defRPr sz="8500" kern="1200">
        <a:solidFill>
          <a:schemeClr val="tx1"/>
        </a:solidFill>
        <a:latin typeface="+mn-lt"/>
        <a:ea typeface="+mn-ea"/>
        <a:cs typeface="+mn-cs"/>
      </a:defRPr>
    </a:lvl8pPr>
    <a:lvl9pPr marL="17282160" algn="l" defTabSz="2160270" rtl="0" eaLnBrk="1" latinLnBrk="0" hangingPunct="1">
      <a:defRPr sz="8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609">
          <p15:clr>
            <a:srgbClr val="A4A3A4"/>
          </p15:clr>
        </p15:guide>
        <p15:guide id="2" pos="1020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23"/>
    <p:restoredTop sz="94682"/>
  </p:normalViewPr>
  <p:slideViewPr>
    <p:cSldViewPr snapToGrid="0" snapToObjects="1">
      <p:cViewPr>
        <p:scale>
          <a:sx n="65" d="100"/>
          <a:sy n="65" d="100"/>
        </p:scale>
        <p:origin x="136" y="-10984"/>
      </p:cViewPr>
      <p:guideLst>
        <p:guide orient="horz" pos="13609"/>
        <p:guide pos="1020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EC8B62-3E64-EF4A-8C3C-9F15F67D7274}" type="datetimeFigureOut">
              <a:rPr lang="en-US" smtClean="0"/>
              <a:t>11/19/20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1639F8-7353-2D42-975C-CDC19540BA3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306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19468C-A8D2-E64B-82A8-05CA5E4E606E}" type="datetimeFigureOut">
              <a:rPr lang="en-US" smtClean="0"/>
              <a:t>11/19/20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9FC36C-DC6D-154A-9482-A9E26CC0190A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558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16027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1pPr>
    <a:lvl2pPr marL="2160270" algn="l" defTabSz="216027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2pPr>
    <a:lvl3pPr marL="4320540" algn="l" defTabSz="216027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3pPr>
    <a:lvl4pPr marL="6480810" algn="l" defTabSz="216027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4pPr>
    <a:lvl5pPr marL="8641080" algn="l" defTabSz="216027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5pPr>
    <a:lvl6pPr marL="10801350" algn="l" defTabSz="216027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6pPr>
    <a:lvl7pPr marL="12961620" algn="l" defTabSz="216027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7pPr>
    <a:lvl8pPr marL="15121890" algn="l" defTabSz="216027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8pPr>
    <a:lvl9pPr marL="17282160" algn="l" defTabSz="216027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9FC36C-DC6D-154A-9482-A9E26CC0190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0105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30423" y="13421682"/>
            <a:ext cx="27544792" cy="9261158"/>
          </a:xfrm>
        </p:spPr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60846" y="24483061"/>
            <a:ext cx="22683947" cy="110413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602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3205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4808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641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8013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961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51218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282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67202-0636-6441-A2B3-050B45BD1A42}" type="datetimeFigureOut">
              <a:rPr lang="en-US" smtClean="0"/>
              <a:t>11/19/20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1F954-02C1-3643-B854-7677F4F1064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9732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67202-0636-6441-A2B3-050B45BD1A42}" type="datetimeFigureOut">
              <a:rPr lang="en-US" smtClean="0"/>
              <a:t>11/19/20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1F954-02C1-3643-B854-7677F4F1064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86463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1011816" y="8171028"/>
            <a:ext cx="34447870" cy="174201772"/>
          </a:xfrm>
        </p:spPr>
        <p:txBody>
          <a:bodyPr vert="eaVert"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56959" y="8171028"/>
            <a:ext cx="102814761" cy="174201772"/>
          </a:xfrm>
        </p:spPr>
        <p:txBody>
          <a:bodyPr vert="eaVert"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67202-0636-6441-A2B3-050B45BD1A42}" type="datetimeFigureOut">
              <a:rPr lang="en-US" smtClean="0"/>
              <a:t>11/19/20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1F954-02C1-3643-B854-7677F4F1064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312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67202-0636-6441-A2B3-050B45BD1A42}" type="datetimeFigureOut">
              <a:rPr lang="en-US" smtClean="0"/>
              <a:t>11/19/20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1F954-02C1-3643-B854-7677F4F1064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7439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9822" y="27763473"/>
            <a:ext cx="27544792" cy="8581073"/>
          </a:xfrm>
        </p:spPr>
        <p:txBody>
          <a:bodyPr anchor="t"/>
          <a:lstStyle>
            <a:lvl1pPr algn="l">
              <a:defRPr sz="18900" b="1" cap="all"/>
            </a:lvl1pPr>
          </a:lstStyle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59822" y="18312295"/>
            <a:ext cx="27544792" cy="9451178"/>
          </a:xfrm>
        </p:spPr>
        <p:txBody>
          <a:bodyPr anchor="b"/>
          <a:lstStyle>
            <a:lvl1pPr marL="0" indent="0">
              <a:buNone/>
              <a:defRPr sz="9500">
                <a:solidFill>
                  <a:schemeClr val="tx1">
                    <a:tint val="75000"/>
                  </a:schemeClr>
                </a:solidFill>
              </a:defRPr>
            </a:lvl1pPr>
            <a:lvl2pPr marL="2160270" indent="0">
              <a:buNone/>
              <a:defRPr sz="8500">
                <a:solidFill>
                  <a:schemeClr val="tx1">
                    <a:tint val="75000"/>
                  </a:schemeClr>
                </a:solidFill>
              </a:defRPr>
            </a:lvl2pPr>
            <a:lvl3pPr marL="4320540" indent="0">
              <a:buNone/>
              <a:defRPr sz="7600">
                <a:solidFill>
                  <a:schemeClr val="tx1">
                    <a:tint val="75000"/>
                  </a:schemeClr>
                </a:solidFill>
              </a:defRPr>
            </a:lvl3pPr>
            <a:lvl4pPr marL="648081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4pPr>
            <a:lvl5pPr marL="864108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5pPr>
            <a:lvl6pPr marL="1080135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6pPr>
            <a:lvl7pPr marL="1296162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7pPr>
            <a:lvl8pPr marL="1512189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8pPr>
            <a:lvl9pPr marL="1728216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67202-0636-6441-A2B3-050B45BD1A42}" type="datetimeFigureOut">
              <a:rPr lang="en-US" smtClean="0"/>
              <a:t>11/19/20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1F954-02C1-3643-B854-7677F4F1064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9713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56959" y="47635957"/>
            <a:ext cx="68631314" cy="134736840"/>
          </a:xfrm>
        </p:spPr>
        <p:txBody>
          <a:bodyPr/>
          <a:lstStyle>
            <a:lvl1pPr>
              <a:defRPr sz="13200"/>
            </a:lvl1pPr>
            <a:lvl2pPr>
              <a:defRPr sz="11300"/>
            </a:lvl2pPr>
            <a:lvl3pPr>
              <a:defRPr sz="9500"/>
            </a:lvl3pPr>
            <a:lvl4pPr>
              <a:defRPr sz="8500"/>
            </a:lvl4pPr>
            <a:lvl5pPr>
              <a:defRPr sz="8500"/>
            </a:lvl5pPr>
            <a:lvl6pPr>
              <a:defRPr sz="8500"/>
            </a:lvl6pPr>
            <a:lvl7pPr>
              <a:defRPr sz="8500"/>
            </a:lvl7pPr>
            <a:lvl8pPr>
              <a:defRPr sz="8500"/>
            </a:lvl8pPr>
            <a:lvl9pPr>
              <a:defRPr sz="85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28369" y="47635957"/>
            <a:ext cx="68631317" cy="134736840"/>
          </a:xfrm>
        </p:spPr>
        <p:txBody>
          <a:bodyPr/>
          <a:lstStyle>
            <a:lvl1pPr>
              <a:defRPr sz="13200"/>
            </a:lvl1pPr>
            <a:lvl2pPr>
              <a:defRPr sz="11300"/>
            </a:lvl2pPr>
            <a:lvl3pPr>
              <a:defRPr sz="9500"/>
            </a:lvl3pPr>
            <a:lvl4pPr>
              <a:defRPr sz="8500"/>
            </a:lvl4pPr>
            <a:lvl5pPr>
              <a:defRPr sz="8500"/>
            </a:lvl5pPr>
            <a:lvl6pPr>
              <a:defRPr sz="8500"/>
            </a:lvl6pPr>
            <a:lvl7pPr>
              <a:defRPr sz="8500"/>
            </a:lvl7pPr>
            <a:lvl8pPr>
              <a:defRPr sz="8500"/>
            </a:lvl8pPr>
            <a:lvl9pPr>
              <a:defRPr sz="85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67202-0636-6441-A2B3-050B45BD1A42}" type="datetimeFigureOut">
              <a:rPr lang="en-US" smtClean="0"/>
              <a:t>11/19/20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1F954-02C1-3643-B854-7677F4F1064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939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0282" y="1730219"/>
            <a:ext cx="29165074" cy="72009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0282" y="9671211"/>
            <a:ext cx="14318118" cy="4030501"/>
          </a:xfrm>
        </p:spPr>
        <p:txBody>
          <a:bodyPr anchor="b"/>
          <a:lstStyle>
            <a:lvl1pPr marL="0" indent="0">
              <a:buNone/>
              <a:defRPr sz="11300" b="1"/>
            </a:lvl1pPr>
            <a:lvl2pPr marL="2160270" indent="0">
              <a:buNone/>
              <a:defRPr sz="9500" b="1"/>
            </a:lvl2pPr>
            <a:lvl3pPr marL="4320540" indent="0">
              <a:buNone/>
              <a:defRPr sz="8500" b="1"/>
            </a:lvl3pPr>
            <a:lvl4pPr marL="6480810" indent="0">
              <a:buNone/>
              <a:defRPr sz="7600" b="1"/>
            </a:lvl4pPr>
            <a:lvl5pPr marL="8641080" indent="0">
              <a:buNone/>
              <a:defRPr sz="7600" b="1"/>
            </a:lvl5pPr>
            <a:lvl6pPr marL="10801350" indent="0">
              <a:buNone/>
              <a:defRPr sz="7600" b="1"/>
            </a:lvl6pPr>
            <a:lvl7pPr marL="12961620" indent="0">
              <a:buNone/>
              <a:defRPr sz="7600" b="1"/>
            </a:lvl7pPr>
            <a:lvl8pPr marL="15121890" indent="0">
              <a:buNone/>
              <a:defRPr sz="7600" b="1"/>
            </a:lvl8pPr>
            <a:lvl9pPr marL="17282160" indent="0">
              <a:buNone/>
              <a:defRPr sz="7600" b="1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0282" y="13701713"/>
            <a:ext cx="14318118" cy="24893115"/>
          </a:xfrm>
        </p:spPr>
        <p:txBody>
          <a:bodyPr/>
          <a:lstStyle>
            <a:lvl1pPr>
              <a:defRPr sz="11300"/>
            </a:lvl1pPr>
            <a:lvl2pPr>
              <a:defRPr sz="9500"/>
            </a:lvl2pPr>
            <a:lvl3pPr>
              <a:defRPr sz="8500"/>
            </a:lvl3pPr>
            <a:lvl4pPr>
              <a:defRPr sz="7600"/>
            </a:lvl4pPr>
            <a:lvl5pPr>
              <a:defRPr sz="7600"/>
            </a:lvl5pPr>
            <a:lvl6pPr>
              <a:defRPr sz="7600"/>
            </a:lvl6pPr>
            <a:lvl7pPr>
              <a:defRPr sz="7600"/>
            </a:lvl7pPr>
            <a:lvl8pPr>
              <a:defRPr sz="7600"/>
            </a:lvl8pPr>
            <a:lvl9pPr>
              <a:defRPr sz="76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461616" y="9671211"/>
            <a:ext cx="14323742" cy="4030501"/>
          </a:xfrm>
        </p:spPr>
        <p:txBody>
          <a:bodyPr anchor="b"/>
          <a:lstStyle>
            <a:lvl1pPr marL="0" indent="0">
              <a:buNone/>
              <a:defRPr sz="11300" b="1"/>
            </a:lvl1pPr>
            <a:lvl2pPr marL="2160270" indent="0">
              <a:buNone/>
              <a:defRPr sz="9500" b="1"/>
            </a:lvl2pPr>
            <a:lvl3pPr marL="4320540" indent="0">
              <a:buNone/>
              <a:defRPr sz="8500" b="1"/>
            </a:lvl3pPr>
            <a:lvl4pPr marL="6480810" indent="0">
              <a:buNone/>
              <a:defRPr sz="7600" b="1"/>
            </a:lvl4pPr>
            <a:lvl5pPr marL="8641080" indent="0">
              <a:buNone/>
              <a:defRPr sz="7600" b="1"/>
            </a:lvl5pPr>
            <a:lvl6pPr marL="10801350" indent="0">
              <a:buNone/>
              <a:defRPr sz="7600" b="1"/>
            </a:lvl6pPr>
            <a:lvl7pPr marL="12961620" indent="0">
              <a:buNone/>
              <a:defRPr sz="7600" b="1"/>
            </a:lvl7pPr>
            <a:lvl8pPr marL="15121890" indent="0">
              <a:buNone/>
              <a:defRPr sz="7600" b="1"/>
            </a:lvl8pPr>
            <a:lvl9pPr marL="17282160" indent="0">
              <a:buNone/>
              <a:defRPr sz="7600" b="1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461616" y="13701713"/>
            <a:ext cx="14323742" cy="24893115"/>
          </a:xfrm>
        </p:spPr>
        <p:txBody>
          <a:bodyPr/>
          <a:lstStyle>
            <a:lvl1pPr>
              <a:defRPr sz="11300"/>
            </a:lvl1pPr>
            <a:lvl2pPr>
              <a:defRPr sz="9500"/>
            </a:lvl2pPr>
            <a:lvl3pPr>
              <a:defRPr sz="8500"/>
            </a:lvl3pPr>
            <a:lvl4pPr>
              <a:defRPr sz="7600"/>
            </a:lvl4pPr>
            <a:lvl5pPr>
              <a:defRPr sz="7600"/>
            </a:lvl5pPr>
            <a:lvl6pPr>
              <a:defRPr sz="7600"/>
            </a:lvl6pPr>
            <a:lvl7pPr>
              <a:defRPr sz="7600"/>
            </a:lvl7pPr>
            <a:lvl8pPr>
              <a:defRPr sz="7600"/>
            </a:lvl8pPr>
            <a:lvl9pPr>
              <a:defRPr sz="76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67202-0636-6441-A2B3-050B45BD1A42}" type="datetimeFigureOut">
              <a:rPr lang="en-US" smtClean="0"/>
              <a:t>11/19/20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1F954-02C1-3643-B854-7677F4F1064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504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67202-0636-6441-A2B3-050B45BD1A42}" type="datetimeFigureOut">
              <a:rPr lang="en-US" smtClean="0"/>
              <a:t>11/19/20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1F954-02C1-3643-B854-7677F4F1064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330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67202-0636-6441-A2B3-050B45BD1A42}" type="datetimeFigureOut">
              <a:rPr lang="en-US" smtClean="0"/>
              <a:t>11/19/20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1F954-02C1-3643-B854-7677F4F1064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0445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0284" y="1720216"/>
            <a:ext cx="10661232" cy="7320915"/>
          </a:xfrm>
        </p:spPr>
        <p:txBody>
          <a:bodyPr anchor="b"/>
          <a:lstStyle>
            <a:lvl1pPr algn="l">
              <a:defRPr sz="9500" b="1"/>
            </a:lvl1pPr>
          </a:lstStyle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69704" y="1720218"/>
            <a:ext cx="18115652" cy="36874612"/>
          </a:xfrm>
        </p:spPr>
        <p:txBody>
          <a:bodyPr/>
          <a:lstStyle>
            <a:lvl1pPr>
              <a:defRPr sz="15100"/>
            </a:lvl1pPr>
            <a:lvl2pPr>
              <a:defRPr sz="13200"/>
            </a:lvl2pPr>
            <a:lvl3pPr>
              <a:defRPr sz="11300"/>
            </a:lvl3pPr>
            <a:lvl4pPr>
              <a:defRPr sz="9500"/>
            </a:lvl4pPr>
            <a:lvl5pPr>
              <a:defRPr sz="9500"/>
            </a:lvl5pPr>
            <a:lvl6pPr>
              <a:defRPr sz="9500"/>
            </a:lvl6pPr>
            <a:lvl7pPr>
              <a:defRPr sz="9500"/>
            </a:lvl7pPr>
            <a:lvl8pPr>
              <a:defRPr sz="9500"/>
            </a:lvl8pPr>
            <a:lvl9pPr>
              <a:defRPr sz="95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20284" y="9041134"/>
            <a:ext cx="10661232" cy="29553697"/>
          </a:xfrm>
        </p:spPr>
        <p:txBody>
          <a:bodyPr/>
          <a:lstStyle>
            <a:lvl1pPr marL="0" indent="0">
              <a:buNone/>
              <a:defRPr sz="6600"/>
            </a:lvl1pPr>
            <a:lvl2pPr marL="2160270" indent="0">
              <a:buNone/>
              <a:defRPr sz="5700"/>
            </a:lvl2pPr>
            <a:lvl3pPr marL="4320540" indent="0">
              <a:buNone/>
              <a:defRPr sz="4700"/>
            </a:lvl3pPr>
            <a:lvl4pPr marL="6480810" indent="0">
              <a:buNone/>
              <a:defRPr sz="4300"/>
            </a:lvl4pPr>
            <a:lvl5pPr marL="8641080" indent="0">
              <a:buNone/>
              <a:defRPr sz="4300"/>
            </a:lvl5pPr>
            <a:lvl6pPr marL="10801350" indent="0">
              <a:buNone/>
              <a:defRPr sz="4300"/>
            </a:lvl6pPr>
            <a:lvl7pPr marL="12961620" indent="0">
              <a:buNone/>
              <a:defRPr sz="4300"/>
            </a:lvl7pPr>
            <a:lvl8pPr marL="15121890" indent="0">
              <a:buNone/>
              <a:defRPr sz="4300"/>
            </a:lvl8pPr>
            <a:lvl9pPr marL="17282160" indent="0">
              <a:buNone/>
              <a:defRPr sz="4300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67202-0636-6441-A2B3-050B45BD1A42}" type="datetimeFigureOut">
              <a:rPr lang="en-US" smtClean="0"/>
              <a:t>11/19/20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1F954-02C1-3643-B854-7677F4F1064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160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51732" y="30243781"/>
            <a:ext cx="19443383" cy="3570449"/>
          </a:xfrm>
        </p:spPr>
        <p:txBody>
          <a:bodyPr anchor="b"/>
          <a:lstStyle>
            <a:lvl1pPr algn="l">
              <a:defRPr sz="9500" b="1"/>
            </a:lvl1pPr>
          </a:lstStyle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351732" y="3860484"/>
            <a:ext cx="19443383" cy="25923240"/>
          </a:xfrm>
        </p:spPr>
        <p:txBody>
          <a:bodyPr/>
          <a:lstStyle>
            <a:lvl1pPr marL="0" indent="0">
              <a:buNone/>
              <a:defRPr sz="15100"/>
            </a:lvl1pPr>
            <a:lvl2pPr marL="2160270" indent="0">
              <a:buNone/>
              <a:defRPr sz="13200"/>
            </a:lvl2pPr>
            <a:lvl3pPr marL="4320540" indent="0">
              <a:buNone/>
              <a:defRPr sz="11300"/>
            </a:lvl3pPr>
            <a:lvl4pPr marL="6480810" indent="0">
              <a:buNone/>
              <a:defRPr sz="9500"/>
            </a:lvl4pPr>
            <a:lvl5pPr marL="8641080" indent="0">
              <a:buNone/>
              <a:defRPr sz="9500"/>
            </a:lvl5pPr>
            <a:lvl6pPr marL="10801350" indent="0">
              <a:buNone/>
              <a:defRPr sz="9500"/>
            </a:lvl6pPr>
            <a:lvl7pPr marL="12961620" indent="0">
              <a:buNone/>
              <a:defRPr sz="9500"/>
            </a:lvl7pPr>
            <a:lvl8pPr marL="15121890" indent="0">
              <a:buNone/>
              <a:defRPr sz="9500"/>
            </a:lvl8pPr>
            <a:lvl9pPr marL="17282160" indent="0">
              <a:buNone/>
              <a:defRPr sz="9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51732" y="33814230"/>
            <a:ext cx="19443383" cy="5070630"/>
          </a:xfrm>
        </p:spPr>
        <p:txBody>
          <a:bodyPr/>
          <a:lstStyle>
            <a:lvl1pPr marL="0" indent="0">
              <a:buNone/>
              <a:defRPr sz="6600"/>
            </a:lvl1pPr>
            <a:lvl2pPr marL="2160270" indent="0">
              <a:buNone/>
              <a:defRPr sz="5700"/>
            </a:lvl2pPr>
            <a:lvl3pPr marL="4320540" indent="0">
              <a:buNone/>
              <a:defRPr sz="4700"/>
            </a:lvl3pPr>
            <a:lvl4pPr marL="6480810" indent="0">
              <a:buNone/>
              <a:defRPr sz="4300"/>
            </a:lvl4pPr>
            <a:lvl5pPr marL="8641080" indent="0">
              <a:buNone/>
              <a:defRPr sz="4300"/>
            </a:lvl5pPr>
            <a:lvl6pPr marL="10801350" indent="0">
              <a:buNone/>
              <a:defRPr sz="4300"/>
            </a:lvl6pPr>
            <a:lvl7pPr marL="12961620" indent="0">
              <a:buNone/>
              <a:defRPr sz="4300"/>
            </a:lvl7pPr>
            <a:lvl8pPr marL="15121890" indent="0">
              <a:buNone/>
              <a:defRPr sz="4300"/>
            </a:lvl8pPr>
            <a:lvl9pPr marL="17282160" indent="0">
              <a:buNone/>
              <a:defRPr sz="4300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67202-0636-6441-A2B3-050B45BD1A42}" type="datetimeFigureOut">
              <a:rPr lang="en-US" smtClean="0"/>
              <a:t>11/19/20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1F954-02C1-3643-B854-7677F4F1064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4358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20282" y="1730219"/>
            <a:ext cx="29165074" cy="7200900"/>
          </a:xfrm>
          <a:prstGeom prst="rect">
            <a:avLst/>
          </a:prstGeom>
        </p:spPr>
        <p:txBody>
          <a:bodyPr vert="horz" lIns="432054" tIns="216027" rIns="432054" bIns="216027" rtlCol="0" anchor="ctr">
            <a:normAutofit/>
          </a:bodyPr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0282" y="10081264"/>
            <a:ext cx="29165074" cy="28513567"/>
          </a:xfrm>
          <a:prstGeom prst="rect">
            <a:avLst/>
          </a:prstGeom>
        </p:spPr>
        <p:txBody>
          <a:bodyPr vert="horz" lIns="432054" tIns="216027" rIns="432054" bIns="216027" rtlCol="0">
            <a:normAutofit/>
          </a:bodyPr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20282" y="40045008"/>
            <a:ext cx="7561316" cy="2300287"/>
          </a:xfrm>
          <a:prstGeom prst="rect">
            <a:avLst/>
          </a:prstGeom>
        </p:spPr>
        <p:txBody>
          <a:bodyPr vert="horz" lIns="432054" tIns="216027" rIns="432054" bIns="216027" rtlCol="0" anchor="ctr"/>
          <a:lstStyle>
            <a:lvl1pPr algn="l">
              <a:defRPr sz="5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567202-0636-6441-A2B3-050B45BD1A42}" type="datetimeFigureOut">
              <a:rPr lang="en-US" smtClean="0"/>
              <a:t>11/19/20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071927" y="40045008"/>
            <a:ext cx="10261785" cy="2300287"/>
          </a:xfrm>
          <a:prstGeom prst="rect">
            <a:avLst/>
          </a:prstGeom>
        </p:spPr>
        <p:txBody>
          <a:bodyPr vert="horz" lIns="432054" tIns="216027" rIns="432054" bIns="216027" rtlCol="0" anchor="ctr"/>
          <a:lstStyle>
            <a:lvl1pPr algn="ctr">
              <a:defRPr sz="5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224040" y="40045008"/>
            <a:ext cx="7561316" cy="2300287"/>
          </a:xfrm>
          <a:prstGeom prst="rect">
            <a:avLst/>
          </a:prstGeom>
        </p:spPr>
        <p:txBody>
          <a:bodyPr vert="horz" lIns="432054" tIns="216027" rIns="432054" bIns="216027" rtlCol="0" anchor="ctr"/>
          <a:lstStyle>
            <a:lvl1pPr algn="r">
              <a:defRPr sz="5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71F954-02C1-3643-B854-7677F4F1064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244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160270" rtl="0" eaLnBrk="1" latinLnBrk="0" hangingPunct="1">
        <a:spcBef>
          <a:spcPct val="0"/>
        </a:spcBef>
        <a:buNone/>
        <a:defRPr sz="20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20203" indent="-1620203" algn="l" defTabSz="2160270" rtl="0" eaLnBrk="1" latinLnBrk="0" hangingPunct="1">
        <a:spcBef>
          <a:spcPct val="20000"/>
        </a:spcBef>
        <a:buFont typeface="Arial"/>
        <a:buChar char="•"/>
        <a:defRPr sz="15100" kern="1200">
          <a:solidFill>
            <a:schemeClr val="tx1"/>
          </a:solidFill>
          <a:latin typeface="+mn-lt"/>
          <a:ea typeface="+mn-ea"/>
          <a:cs typeface="+mn-cs"/>
        </a:defRPr>
      </a:lvl1pPr>
      <a:lvl2pPr marL="3510439" indent="-1350169" algn="l" defTabSz="2160270" rtl="0" eaLnBrk="1" latinLnBrk="0" hangingPunct="1">
        <a:spcBef>
          <a:spcPct val="20000"/>
        </a:spcBef>
        <a:buFont typeface="Arial"/>
        <a:buChar char="–"/>
        <a:defRPr sz="132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675" indent="-1080135" algn="l" defTabSz="2160270" rtl="0" eaLnBrk="1" latinLnBrk="0" hangingPunct="1">
        <a:spcBef>
          <a:spcPct val="20000"/>
        </a:spcBef>
        <a:buFont typeface="Arial"/>
        <a:buChar char="•"/>
        <a:defRPr sz="11300" kern="1200">
          <a:solidFill>
            <a:schemeClr val="tx1"/>
          </a:solidFill>
          <a:latin typeface="+mn-lt"/>
          <a:ea typeface="+mn-ea"/>
          <a:cs typeface="+mn-cs"/>
        </a:defRPr>
      </a:lvl3pPr>
      <a:lvl4pPr marL="7560945" indent="-1080135" algn="l" defTabSz="2160270" rtl="0" eaLnBrk="1" latinLnBrk="0" hangingPunct="1">
        <a:spcBef>
          <a:spcPct val="20000"/>
        </a:spcBef>
        <a:buFont typeface="Arial"/>
        <a:buChar char="–"/>
        <a:defRPr sz="9500" kern="1200">
          <a:solidFill>
            <a:schemeClr val="tx1"/>
          </a:solidFill>
          <a:latin typeface="+mn-lt"/>
          <a:ea typeface="+mn-ea"/>
          <a:cs typeface="+mn-cs"/>
        </a:defRPr>
      </a:lvl4pPr>
      <a:lvl5pPr marL="9721215" indent="-1080135" algn="l" defTabSz="2160270" rtl="0" eaLnBrk="1" latinLnBrk="0" hangingPunct="1">
        <a:spcBef>
          <a:spcPct val="20000"/>
        </a:spcBef>
        <a:buFont typeface="Arial"/>
        <a:buChar char="»"/>
        <a:defRPr sz="9500" kern="1200">
          <a:solidFill>
            <a:schemeClr val="tx1"/>
          </a:solidFill>
          <a:latin typeface="+mn-lt"/>
          <a:ea typeface="+mn-ea"/>
          <a:cs typeface="+mn-cs"/>
        </a:defRPr>
      </a:lvl5pPr>
      <a:lvl6pPr marL="11881485" indent="-1080135" algn="l" defTabSz="2160270" rtl="0" eaLnBrk="1" latinLnBrk="0" hangingPunct="1">
        <a:spcBef>
          <a:spcPct val="20000"/>
        </a:spcBef>
        <a:buFont typeface="Arial"/>
        <a:buChar char="•"/>
        <a:defRPr sz="9500" kern="1200">
          <a:solidFill>
            <a:schemeClr val="tx1"/>
          </a:solidFill>
          <a:latin typeface="+mn-lt"/>
          <a:ea typeface="+mn-ea"/>
          <a:cs typeface="+mn-cs"/>
        </a:defRPr>
      </a:lvl6pPr>
      <a:lvl7pPr marL="14041755" indent="-1080135" algn="l" defTabSz="2160270" rtl="0" eaLnBrk="1" latinLnBrk="0" hangingPunct="1">
        <a:spcBef>
          <a:spcPct val="20000"/>
        </a:spcBef>
        <a:buFont typeface="Arial"/>
        <a:buChar char="•"/>
        <a:defRPr sz="9500" kern="1200">
          <a:solidFill>
            <a:schemeClr val="tx1"/>
          </a:solidFill>
          <a:latin typeface="+mn-lt"/>
          <a:ea typeface="+mn-ea"/>
          <a:cs typeface="+mn-cs"/>
        </a:defRPr>
      </a:lvl7pPr>
      <a:lvl8pPr marL="16202025" indent="-1080135" algn="l" defTabSz="2160270" rtl="0" eaLnBrk="1" latinLnBrk="0" hangingPunct="1">
        <a:spcBef>
          <a:spcPct val="20000"/>
        </a:spcBef>
        <a:buFont typeface="Arial"/>
        <a:buChar char="•"/>
        <a:defRPr sz="9500" kern="1200">
          <a:solidFill>
            <a:schemeClr val="tx1"/>
          </a:solidFill>
          <a:latin typeface="+mn-lt"/>
          <a:ea typeface="+mn-ea"/>
          <a:cs typeface="+mn-cs"/>
        </a:defRPr>
      </a:lvl8pPr>
      <a:lvl9pPr marL="18362295" indent="-1080135" algn="l" defTabSz="2160270" rtl="0" eaLnBrk="1" latinLnBrk="0" hangingPunct="1">
        <a:spcBef>
          <a:spcPct val="20000"/>
        </a:spcBef>
        <a:buFont typeface="Arial"/>
        <a:buChar char="•"/>
        <a:defRPr sz="9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60270" rtl="0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1pPr>
      <a:lvl2pPr marL="2160270" algn="l" defTabSz="2160270" rtl="0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2pPr>
      <a:lvl3pPr marL="4320540" algn="l" defTabSz="2160270" rtl="0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3pPr>
      <a:lvl4pPr marL="6480810" algn="l" defTabSz="2160270" rtl="0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4pPr>
      <a:lvl5pPr marL="8641080" algn="l" defTabSz="2160270" rtl="0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5pPr>
      <a:lvl6pPr marL="10801350" algn="l" defTabSz="2160270" rtl="0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6pPr>
      <a:lvl7pPr marL="12961620" algn="l" defTabSz="2160270" rtl="0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7pPr>
      <a:lvl8pPr marL="15121890" algn="l" defTabSz="2160270" rtl="0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8pPr>
      <a:lvl9pPr marL="17282160" algn="l" defTabSz="2160270" rtl="0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8" y="0"/>
            <a:ext cx="32397700" cy="43205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2460" y="8063251"/>
            <a:ext cx="12276177" cy="920115"/>
          </a:xfrm>
        </p:spPr>
        <p:txBody>
          <a:bodyPr>
            <a:normAutofit fontScale="90000"/>
          </a:bodyPr>
          <a:lstStyle/>
          <a:p>
            <a:pPr algn="l"/>
            <a:r>
              <a:rPr lang="en-US" sz="6000" b="1" dirty="0" err="1">
                <a:latin typeface="Arial" charset="0"/>
                <a:ea typeface="Arial" charset="0"/>
                <a:cs typeface="Arial" charset="0"/>
              </a:rPr>
              <a:t>Indrodução</a:t>
            </a:r>
            <a:endParaRPr lang="en-US" sz="60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980440" y="975360"/>
            <a:ext cx="1855216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9000" b="1" dirty="0" smtClean="0">
                <a:latin typeface="Arial" charset="0"/>
                <a:ea typeface="Arial" charset="0"/>
                <a:cs typeface="Arial" charset="0"/>
              </a:rPr>
              <a:t>Eu sou o título no meu poster científico IPVC</a:t>
            </a:r>
            <a:endParaRPr lang="pt-PT" sz="90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988060" y="4066282"/>
            <a:ext cx="1849374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5000" dirty="0">
                <a:latin typeface="Arial" charset="0"/>
                <a:ea typeface="Arial" charset="0"/>
                <a:cs typeface="Arial" charset="0"/>
              </a:rPr>
              <a:t>Autor</a:t>
            </a:r>
            <a:r>
              <a:rPr lang="pt-PT" sz="5000" baseline="30000" dirty="0">
                <a:latin typeface="Arial" charset="0"/>
                <a:ea typeface="Arial" charset="0"/>
                <a:cs typeface="Arial" charset="0"/>
              </a:rPr>
              <a:t>(1), </a:t>
            </a:r>
            <a:r>
              <a:rPr lang="pt-PT" sz="5000" dirty="0">
                <a:latin typeface="Arial" charset="0"/>
                <a:ea typeface="Arial" charset="0"/>
                <a:cs typeface="Arial" charset="0"/>
              </a:rPr>
              <a:t>Autor</a:t>
            </a:r>
            <a:r>
              <a:rPr lang="pt-PT" sz="5000" baseline="30000" dirty="0">
                <a:latin typeface="Arial" charset="0"/>
                <a:ea typeface="Arial" charset="0"/>
                <a:cs typeface="Arial" charset="0"/>
              </a:rPr>
              <a:t>(2), </a:t>
            </a:r>
            <a:r>
              <a:rPr lang="pt-PT" sz="5000" dirty="0">
                <a:latin typeface="Arial" charset="0"/>
                <a:ea typeface="Arial" charset="0"/>
                <a:cs typeface="Arial" charset="0"/>
              </a:rPr>
              <a:t>Autor</a:t>
            </a:r>
            <a:r>
              <a:rPr lang="pt-PT" sz="5000" baseline="30000" dirty="0">
                <a:latin typeface="Arial" charset="0"/>
                <a:ea typeface="Arial" charset="0"/>
                <a:cs typeface="Arial" charset="0"/>
              </a:rPr>
              <a:t>(3)</a:t>
            </a:r>
          </a:p>
        </p:txBody>
      </p:sp>
      <p:sp>
        <p:nvSpPr>
          <p:cNvPr id="10" name="CaixaDeTexto 9"/>
          <p:cNvSpPr txBox="1"/>
          <p:nvPr/>
        </p:nvSpPr>
        <p:spPr>
          <a:xfrm>
            <a:off x="965200" y="5159633"/>
            <a:ext cx="18567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4000" baseline="30000" dirty="0">
                <a:latin typeface="Arial" charset="0"/>
                <a:ea typeface="Arial" charset="0"/>
                <a:cs typeface="Arial" charset="0"/>
              </a:rPr>
              <a:t>(1)</a:t>
            </a:r>
            <a:r>
              <a:rPr lang="pt-PT" sz="4000" dirty="0">
                <a:latin typeface="Arial" charset="0"/>
                <a:ea typeface="Arial" charset="0"/>
                <a:cs typeface="Arial" charset="0"/>
              </a:rPr>
              <a:t>Instituto Politécnico de Viana do Castelo; </a:t>
            </a:r>
            <a:r>
              <a:rPr lang="pt-PT" sz="4000" baseline="30000" dirty="0">
                <a:latin typeface="Arial" charset="0"/>
                <a:ea typeface="Arial" charset="0"/>
                <a:cs typeface="Arial" charset="0"/>
              </a:rPr>
              <a:t>(2)</a:t>
            </a:r>
            <a:r>
              <a:rPr lang="pt-PT" sz="4000" dirty="0">
                <a:latin typeface="Arial" charset="0"/>
                <a:ea typeface="Arial" charset="0"/>
                <a:cs typeface="Arial" charset="0"/>
              </a:rPr>
              <a:t>Instituto Politécnico ...</a:t>
            </a:r>
          </a:p>
          <a:p>
            <a:r>
              <a:rPr lang="pt-PT" sz="4000" baseline="30000" dirty="0">
                <a:latin typeface="Arial" charset="0"/>
                <a:ea typeface="Arial" charset="0"/>
                <a:cs typeface="Arial" charset="0"/>
              </a:rPr>
              <a:t>(3)</a:t>
            </a:r>
            <a:r>
              <a:rPr lang="pt-PT" sz="4000" dirty="0">
                <a:latin typeface="Arial" charset="0"/>
                <a:ea typeface="Arial" charset="0"/>
                <a:cs typeface="Arial" charset="0"/>
              </a:rPr>
              <a:t>Instituto Politécnico ...</a:t>
            </a:r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34679" y="899160"/>
            <a:ext cx="11072985" cy="2751570"/>
          </a:xfrm>
          <a:prstGeom prst="rect">
            <a:avLst/>
          </a:prstGeom>
        </p:spPr>
      </p:pic>
      <p:sp>
        <p:nvSpPr>
          <p:cNvPr id="12" name="Retângulo 11"/>
          <p:cNvSpPr/>
          <p:nvPr/>
        </p:nvSpPr>
        <p:spPr>
          <a:xfrm>
            <a:off x="26898600" y="3837682"/>
            <a:ext cx="4241800" cy="218211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3" name="Retângulo 12"/>
          <p:cNvSpPr/>
          <p:nvPr/>
        </p:nvSpPr>
        <p:spPr>
          <a:xfrm>
            <a:off x="22028150" y="3836997"/>
            <a:ext cx="4140200" cy="218211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4" name="CaixaDeTexto 13"/>
          <p:cNvSpPr txBox="1"/>
          <p:nvPr/>
        </p:nvSpPr>
        <p:spPr>
          <a:xfrm>
            <a:off x="22523450" y="5035453"/>
            <a:ext cx="31496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100" dirty="0" smtClean="0">
                <a:latin typeface="Arial" charset="0"/>
                <a:ea typeface="Arial" charset="0"/>
                <a:cs typeface="Arial" charset="0"/>
              </a:rPr>
              <a:t>Outros logotipos</a:t>
            </a:r>
            <a:endParaRPr lang="pt-PT" sz="21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CaixaDeTexto 14"/>
          <p:cNvSpPr txBox="1"/>
          <p:nvPr/>
        </p:nvSpPr>
        <p:spPr>
          <a:xfrm>
            <a:off x="27708225" y="4951884"/>
            <a:ext cx="31496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100" dirty="0" smtClean="0">
                <a:latin typeface="Arial" charset="0"/>
                <a:ea typeface="Arial" charset="0"/>
                <a:cs typeface="Arial" charset="0"/>
              </a:rPr>
              <a:t>Outros logotipos</a:t>
            </a:r>
            <a:endParaRPr lang="pt-PT" sz="21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6" name="CaixaDeTexto 15"/>
          <p:cNvSpPr txBox="1"/>
          <p:nvPr/>
        </p:nvSpPr>
        <p:spPr>
          <a:xfrm>
            <a:off x="951230" y="10022008"/>
            <a:ext cx="14720571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Lorem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ipsum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dolor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sit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amet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consectetuer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adipiscing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elit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.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Aenean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commodo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ligula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eget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dolor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.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Aenean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massa. Cum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sociis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natoque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penatibus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et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magnis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dis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parturient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montes,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nascetur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ridiculus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mus.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Donec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quam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felis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ultricies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nec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pellentesque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eu,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pretium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quis, sem.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rhoncus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.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Maecenas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tempus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tellus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eget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condimentum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rhoncus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.</a:t>
            </a:r>
          </a:p>
        </p:txBody>
      </p:sp>
      <p:sp>
        <p:nvSpPr>
          <p:cNvPr id="17" name="Retângulo 16"/>
          <p:cNvSpPr/>
          <p:nvPr/>
        </p:nvSpPr>
        <p:spPr>
          <a:xfrm>
            <a:off x="24034748" y="10079010"/>
            <a:ext cx="7105651" cy="429757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8" name="Retângulo 17"/>
          <p:cNvSpPr/>
          <p:nvPr/>
        </p:nvSpPr>
        <p:spPr>
          <a:xfrm>
            <a:off x="16160749" y="10078325"/>
            <a:ext cx="7385051" cy="429757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9" name="CaixaDeTexto 18"/>
          <p:cNvSpPr txBox="1"/>
          <p:nvPr/>
        </p:nvSpPr>
        <p:spPr>
          <a:xfrm>
            <a:off x="16160749" y="14589139"/>
            <a:ext cx="560705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3000" dirty="0" smtClean="0">
                <a:latin typeface="Arial" charset="0"/>
                <a:ea typeface="Arial" charset="0"/>
                <a:cs typeface="Arial" charset="0"/>
              </a:rPr>
              <a:t>Eu sou uma legenda / figura</a:t>
            </a:r>
            <a:endParaRPr lang="pt-PT" sz="30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CaixaDeTexto 19"/>
          <p:cNvSpPr txBox="1"/>
          <p:nvPr/>
        </p:nvSpPr>
        <p:spPr>
          <a:xfrm>
            <a:off x="24056975" y="14589139"/>
            <a:ext cx="560705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3000" dirty="0">
                <a:latin typeface="Arial" charset="0"/>
                <a:ea typeface="Arial" charset="0"/>
                <a:cs typeface="Arial" charset="0"/>
              </a:rPr>
              <a:t>Eu sou uma legenda / figura</a:t>
            </a:r>
            <a:endParaRPr lang="pt-PT" sz="30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429260" y="16364246"/>
            <a:ext cx="12276177" cy="920115"/>
          </a:xfrm>
          <a:prstGeom prst="rect">
            <a:avLst/>
          </a:prstGeom>
        </p:spPr>
        <p:txBody>
          <a:bodyPr vert="horz" lIns="432054" tIns="216027" rIns="432054" bIns="216027" rtlCol="0" anchor="ctr">
            <a:noAutofit/>
          </a:bodyPr>
          <a:lstStyle>
            <a:lvl1pPr algn="ctr" defTabSz="2160270" rtl="0" eaLnBrk="1" latinLnBrk="0" hangingPunct="1">
              <a:spcBef>
                <a:spcPct val="0"/>
              </a:spcBef>
              <a:buNone/>
              <a:defRPr sz="20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5400" b="1" dirty="0" err="1">
                <a:latin typeface="Arial" charset="0"/>
                <a:ea typeface="Arial" charset="0"/>
                <a:cs typeface="Arial" charset="0"/>
              </a:rPr>
              <a:t>Objetivo</a:t>
            </a:r>
            <a:endParaRPr lang="en-US" sz="54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2" name="CaixaDeTexto 21"/>
          <p:cNvSpPr txBox="1"/>
          <p:nvPr/>
        </p:nvSpPr>
        <p:spPr>
          <a:xfrm>
            <a:off x="773430" y="17543721"/>
            <a:ext cx="19882484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Lorem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ipsum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dolor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sit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amet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consectetuer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adipiscing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elit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.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Aenean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commodo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ligula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eget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dolor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.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Aenean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massa. Cum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sociis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natoque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penatibus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et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magnis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dis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parturient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montes,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nascetur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ridiculus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mus.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Donec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quam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felis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ultricies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nec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pellentesque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eu,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pretium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quis, sem.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rhoncus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.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Maecenas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tempus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tellus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eget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condimentum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rhoncus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, sem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quam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semper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libero,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sit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amet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adipiscing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sem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neque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sed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ipsum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.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Nam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quam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nunc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blandit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vel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luctus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pulvinar,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hendrerit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id,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lorem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.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Maecenas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nec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odio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et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ante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tincidunt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tempus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.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Donec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vitae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sapien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ut </a:t>
            </a:r>
            <a:r>
              <a:rPr lang="pt-PT" sz="4400" dirty="0" err="1" smtClean="0">
                <a:latin typeface="Arial" charset="0"/>
                <a:ea typeface="Arial" charset="0"/>
                <a:cs typeface="Arial" charset="0"/>
              </a:rPr>
              <a:t>libeucibus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.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Nullam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quis ante.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Etiam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sit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amet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orci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eget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eros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faucibus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tincidunt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.</a:t>
            </a:r>
          </a:p>
        </p:txBody>
      </p:sp>
      <p:sp>
        <p:nvSpPr>
          <p:cNvPr id="23" name="CaixaDeTexto 22"/>
          <p:cNvSpPr txBox="1"/>
          <p:nvPr/>
        </p:nvSpPr>
        <p:spPr>
          <a:xfrm>
            <a:off x="21457129" y="23027018"/>
            <a:ext cx="560705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3000" dirty="0" smtClean="0">
                <a:latin typeface="Arial" charset="0"/>
                <a:ea typeface="Arial" charset="0"/>
                <a:cs typeface="Arial" charset="0"/>
              </a:rPr>
              <a:t>Eu sou uma legenda / figura</a:t>
            </a:r>
            <a:endParaRPr lang="pt-PT" sz="30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4" name="Retângulo 23"/>
          <p:cNvSpPr/>
          <p:nvPr/>
        </p:nvSpPr>
        <p:spPr>
          <a:xfrm>
            <a:off x="21584487" y="17655542"/>
            <a:ext cx="9555912" cy="511969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7" name="Retângulo 26"/>
          <p:cNvSpPr/>
          <p:nvPr/>
        </p:nvSpPr>
        <p:spPr>
          <a:xfrm>
            <a:off x="795977" y="24665240"/>
            <a:ext cx="9510549" cy="477335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8" name="Retângulo 27"/>
          <p:cNvSpPr/>
          <p:nvPr/>
        </p:nvSpPr>
        <p:spPr>
          <a:xfrm>
            <a:off x="11145365" y="24665239"/>
            <a:ext cx="9510549" cy="477335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9" name="Retângulo 28"/>
          <p:cNvSpPr/>
          <p:nvPr/>
        </p:nvSpPr>
        <p:spPr>
          <a:xfrm>
            <a:off x="21604450" y="24665239"/>
            <a:ext cx="9510549" cy="477335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30" name="CaixaDeTexto 29"/>
          <p:cNvSpPr txBox="1"/>
          <p:nvPr/>
        </p:nvSpPr>
        <p:spPr>
          <a:xfrm>
            <a:off x="795977" y="29554905"/>
            <a:ext cx="560705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3000" dirty="0" smtClean="0">
                <a:latin typeface="Arial" charset="0"/>
                <a:ea typeface="Arial" charset="0"/>
                <a:cs typeface="Arial" charset="0"/>
              </a:rPr>
              <a:t>Eu sou uma legenda / figura</a:t>
            </a:r>
            <a:endParaRPr lang="pt-PT" sz="30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1" name="CaixaDeTexto 30"/>
          <p:cNvSpPr txBox="1"/>
          <p:nvPr/>
        </p:nvSpPr>
        <p:spPr>
          <a:xfrm>
            <a:off x="11094565" y="29554905"/>
            <a:ext cx="560705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3000" dirty="0" smtClean="0">
                <a:latin typeface="Arial" charset="0"/>
                <a:ea typeface="Arial" charset="0"/>
                <a:cs typeface="Arial" charset="0"/>
              </a:rPr>
              <a:t>Eu sou uma legenda / figura</a:t>
            </a:r>
            <a:endParaRPr lang="pt-PT" sz="30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2" name="CaixaDeTexto 31"/>
          <p:cNvSpPr txBox="1"/>
          <p:nvPr/>
        </p:nvSpPr>
        <p:spPr>
          <a:xfrm>
            <a:off x="21584487" y="29554905"/>
            <a:ext cx="560705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3000" dirty="0" smtClean="0">
                <a:latin typeface="Arial" charset="0"/>
                <a:ea typeface="Arial" charset="0"/>
                <a:cs typeface="Arial" charset="0"/>
              </a:rPr>
              <a:t>Eu sou uma legenda / figura</a:t>
            </a:r>
            <a:endParaRPr lang="pt-PT" sz="30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3" name="Title 1"/>
          <p:cNvSpPr txBox="1">
            <a:spLocks/>
          </p:cNvSpPr>
          <p:nvPr/>
        </p:nvSpPr>
        <p:spPr>
          <a:xfrm>
            <a:off x="264939" y="31197927"/>
            <a:ext cx="12276177" cy="920115"/>
          </a:xfrm>
          <a:prstGeom prst="rect">
            <a:avLst/>
          </a:prstGeom>
        </p:spPr>
        <p:txBody>
          <a:bodyPr vert="horz" lIns="432054" tIns="216027" rIns="432054" bIns="216027" rtlCol="0" anchor="ctr">
            <a:noAutofit/>
          </a:bodyPr>
          <a:lstStyle>
            <a:lvl1pPr algn="ctr" defTabSz="2160270" rtl="0" eaLnBrk="1" latinLnBrk="0" hangingPunct="1">
              <a:spcBef>
                <a:spcPct val="0"/>
              </a:spcBef>
              <a:buNone/>
              <a:defRPr sz="20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5400" b="1" dirty="0" err="1">
                <a:latin typeface="Arial" charset="0"/>
                <a:ea typeface="Arial" charset="0"/>
                <a:cs typeface="Arial" charset="0"/>
              </a:rPr>
              <a:t>Discussão</a:t>
            </a:r>
            <a:r>
              <a:rPr lang="en-US" sz="5400" b="1" dirty="0">
                <a:latin typeface="Arial" charset="0"/>
                <a:ea typeface="Arial" charset="0"/>
                <a:cs typeface="Arial" charset="0"/>
              </a:rPr>
              <a:t> / </a:t>
            </a:r>
            <a:r>
              <a:rPr lang="en-US" sz="5400" b="1" dirty="0" err="1">
                <a:latin typeface="Arial" charset="0"/>
                <a:ea typeface="Arial" charset="0"/>
                <a:cs typeface="Arial" charset="0"/>
              </a:rPr>
              <a:t>Conclusão</a:t>
            </a:r>
            <a:endParaRPr lang="en-US" sz="54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4" name="CaixaDeTexto 33"/>
          <p:cNvSpPr txBox="1"/>
          <p:nvPr/>
        </p:nvSpPr>
        <p:spPr>
          <a:xfrm>
            <a:off x="632460" y="32906696"/>
            <a:ext cx="14720571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Lorem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ipsum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dolor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sit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amet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consectetuer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adipiscing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elit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.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Aenean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commodo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ligula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eget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dolor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.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Aenean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massa. Cum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sociis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natoque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penatibus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et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magnis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dis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parturient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montes,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nascetur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ridiculus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mus.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Donec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quam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felis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ultricies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nec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pellentesque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eu,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pretium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quis, sem.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rhoncus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.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Maecenas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tempus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tellus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eget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condimentum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rhoncus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, sem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quam</a:t>
            </a:r>
            <a:endParaRPr lang="pt-PT" sz="44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5" name="CaixaDeTexto 34"/>
          <p:cNvSpPr txBox="1"/>
          <p:nvPr/>
        </p:nvSpPr>
        <p:spPr>
          <a:xfrm>
            <a:off x="16394428" y="32906696"/>
            <a:ext cx="14720571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semper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libero,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sit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amet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adipiscing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sem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neque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sed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ipsum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.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Nam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quam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nunc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blandit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vel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luctus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pulvinar,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hendrerit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id,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lorem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.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Maecenas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nec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odio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et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ante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tincidunt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tempus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.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Donec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vitae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sapien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ut libero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venenatis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faucibus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.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Nullam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quis ante.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Etiam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sit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amet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orci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eget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eros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faucibus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tincidunt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.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Duis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leo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.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Sed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fringilla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mauris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sit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4400" dirty="0" err="1">
                <a:latin typeface="Arial" charset="0"/>
                <a:ea typeface="Arial" charset="0"/>
                <a:cs typeface="Arial" charset="0"/>
              </a:rPr>
              <a:t>amet</a:t>
            </a:r>
            <a:r>
              <a:rPr lang="pt-PT" sz="4400" dirty="0">
                <a:latin typeface="Arial" charset="0"/>
                <a:ea typeface="Arial" charset="0"/>
                <a:cs typeface="Arial" charset="0"/>
              </a:rPr>
              <a:t>.</a:t>
            </a:r>
          </a:p>
        </p:txBody>
      </p:sp>
      <p:sp>
        <p:nvSpPr>
          <p:cNvPr id="36" name="Title 1"/>
          <p:cNvSpPr txBox="1">
            <a:spLocks/>
          </p:cNvSpPr>
          <p:nvPr/>
        </p:nvSpPr>
        <p:spPr>
          <a:xfrm>
            <a:off x="283989" y="38939358"/>
            <a:ext cx="12276177" cy="920115"/>
          </a:xfrm>
          <a:prstGeom prst="rect">
            <a:avLst/>
          </a:prstGeom>
        </p:spPr>
        <p:txBody>
          <a:bodyPr vert="horz" lIns="432054" tIns="216027" rIns="432054" bIns="216027" rtlCol="0" anchor="ctr">
            <a:noAutofit/>
          </a:bodyPr>
          <a:lstStyle>
            <a:lvl1pPr algn="ctr" defTabSz="2160270" rtl="0" eaLnBrk="1" latinLnBrk="0" hangingPunct="1">
              <a:spcBef>
                <a:spcPct val="0"/>
              </a:spcBef>
              <a:buNone/>
              <a:defRPr sz="20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5400" b="1" dirty="0" err="1">
                <a:latin typeface="Arial" charset="0"/>
                <a:ea typeface="Arial" charset="0"/>
                <a:cs typeface="Arial" charset="0"/>
              </a:rPr>
              <a:t>Referências</a:t>
            </a:r>
            <a:endParaRPr lang="en-US" sz="54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7" name="Title 1"/>
          <p:cNvSpPr txBox="1">
            <a:spLocks/>
          </p:cNvSpPr>
          <p:nvPr/>
        </p:nvSpPr>
        <p:spPr>
          <a:xfrm>
            <a:off x="21072142" y="38939358"/>
            <a:ext cx="9931734" cy="920115"/>
          </a:xfrm>
          <a:prstGeom prst="rect">
            <a:avLst/>
          </a:prstGeom>
        </p:spPr>
        <p:txBody>
          <a:bodyPr vert="horz" lIns="432054" tIns="216027" rIns="432054" bIns="216027" rtlCol="0" anchor="ctr">
            <a:noAutofit/>
          </a:bodyPr>
          <a:lstStyle>
            <a:lvl1pPr algn="ctr" defTabSz="2160270" rtl="0" eaLnBrk="1" latinLnBrk="0" hangingPunct="1">
              <a:spcBef>
                <a:spcPct val="0"/>
              </a:spcBef>
              <a:buNone/>
              <a:defRPr sz="20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5400" b="1" dirty="0" err="1">
                <a:latin typeface="Arial" charset="0"/>
                <a:ea typeface="Arial" charset="0"/>
                <a:cs typeface="Arial" charset="0"/>
              </a:rPr>
              <a:t>Apoios</a:t>
            </a:r>
            <a:endParaRPr lang="en-US" sz="54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8" name="CaixaDeTexto 37"/>
          <p:cNvSpPr txBox="1"/>
          <p:nvPr/>
        </p:nvSpPr>
        <p:spPr>
          <a:xfrm>
            <a:off x="632460" y="40221896"/>
            <a:ext cx="1472057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2500" dirty="0" smtClean="0">
                <a:latin typeface="Arial" charset="0"/>
                <a:ea typeface="Arial" charset="0"/>
                <a:cs typeface="Arial" charset="0"/>
              </a:rPr>
              <a:t>Este local é destinado às referências deste artigo</a:t>
            </a:r>
          </a:p>
          <a:p>
            <a:pPr algn="just"/>
            <a:r>
              <a:rPr lang="pt-PT" sz="2500" dirty="0" smtClean="0">
                <a:latin typeface="Arial" charset="0"/>
                <a:ea typeface="Arial" charset="0"/>
                <a:cs typeface="Arial" charset="0"/>
              </a:rPr>
              <a:t>Este local é destinado às referências deste artigo</a:t>
            </a:r>
            <a:endParaRPr lang="pt-PT" sz="25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9" name="CaixaDeTexto 38"/>
          <p:cNvSpPr txBox="1"/>
          <p:nvPr/>
        </p:nvSpPr>
        <p:spPr>
          <a:xfrm>
            <a:off x="21457129" y="40221896"/>
            <a:ext cx="508587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2500" dirty="0">
                <a:latin typeface="Arial" charset="0"/>
                <a:ea typeface="Arial" charset="0"/>
                <a:cs typeface="Arial" charset="0"/>
              </a:rPr>
              <a:t>Apoio A, Apoio B e Apoio C.</a:t>
            </a:r>
          </a:p>
        </p:txBody>
      </p:sp>
      <p:sp>
        <p:nvSpPr>
          <p:cNvPr id="40" name="Retângulo 39"/>
          <p:cNvSpPr/>
          <p:nvPr/>
        </p:nvSpPr>
        <p:spPr>
          <a:xfrm>
            <a:off x="21533329" y="41083670"/>
            <a:ext cx="2577619" cy="9473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41" name="Retângulo 40"/>
          <p:cNvSpPr/>
          <p:nvPr/>
        </p:nvSpPr>
        <p:spPr>
          <a:xfrm>
            <a:off x="24613919" y="41083670"/>
            <a:ext cx="2577619" cy="9473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42" name="Retângulo 41"/>
          <p:cNvSpPr/>
          <p:nvPr/>
        </p:nvSpPr>
        <p:spPr>
          <a:xfrm>
            <a:off x="27770709" y="41083670"/>
            <a:ext cx="3083941" cy="9473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43" name="CaixaDeTexto 42"/>
          <p:cNvSpPr txBox="1"/>
          <p:nvPr/>
        </p:nvSpPr>
        <p:spPr>
          <a:xfrm>
            <a:off x="21717718" y="41344575"/>
            <a:ext cx="508587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2500" dirty="0" smtClean="0">
                <a:latin typeface="Arial" charset="0"/>
                <a:ea typeface="Arial" charset="0"/>
                <a:cs typeface="Arial" charset="0"/>
              </a:rPr>
              <a:t>Logotipos</a:t>
            </a:r>
            <a:endParaRPr lang="pt-PT" sz="25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4" name="CaixaDeTexto 43"/>
          <p:cNvSpPr txBox="1"/>
          <p:nvPr/>
        </p:nvSpPr>
        <p:spPr>
          <a:xfrm>
            <a:off x="24824126" y="41344575"/>
            <a:ext cx="508587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2500" smtClean="0">
                <a:latin typeface="Arial" charset="0"/>
                <a:ea typeface="Arial" charset="0"/>
                <a:cs typeface="Arial" charset="0"/>
              </a:rPr>
              <a:t>Logotipos</a:t>
            </a:r>
            <a:endParaRPr lang="pt-PT" sz="25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5" name="CaixaDeTexto 44"/>
          <p:cNvSpPr txBox="1"/>
          <p:nvPr/>
        </p:nvSpPr>
        <p:spPr>
          <a:xfrm>
            <a:off x="28311714" y="41344575"/>
            <a:ext cx="508587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2500" dirty="0" smtClean="0">
                <a:latin typeface="Arial" charset="0"/>
                <a:ea typeface="Arial" charset="0"/>
                <a:cs typeface="Arial" charset="0"/>
              </a:rPr>
              <a:t>Apoios</a:t>
            </a:r>
            <a:endParaRPr lang="pt-PT" sz="250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36338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402</Words>
  <Application>Microsoft Macintosh PowerPoint</Application>
  <PresentationFormat>Personalizar</PresentationFormat>
  <Paragraphs>28</Paragraphs>
  <Slides>1</Slides>
  <Notes>1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</vt:i4>
      </vt:variant>
    </vt:vector>
  </HeadingPairs>
  <TitlesOfParts>
    <vt:vector size="4" baseType="lpstr">
      <vt:lpstr>Calibri</vt:lpstr>
      <vt:lpstr>Arial</vt:lpstr>
      <vt:lpstr>Office Theme</vt:lpstr>
      <vt:lpstr>Indrodução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Pedro Sousa</dc:creator>
  <cp:lastModifiedBy>Utilizador do Microsoft Office</cp:lastModifiedBy>
  <cp:revision>8</cp:revision>
  <dcterms:created xsi:type="dcterms:W3CDTF">2016-11-17T15:25:24Z</dcterms:created>
  <dcterms:modified xsi:type="dcterms:W3CDTF">2020-11-19T12:48:33Z</dcterms:modified>
</cp:coreProperties>
</file>