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6"/>
  </p:notesMasterIdLst>
  <p:sldIdLst>
    <p:sldId id="256" r:id="rId2"/>
    <p:sldId id="257" r:id="rId3"/>
    <p:sldId id="261" r:id="rId4"/>
    <p:sldId id="260" r:id="rId5"/>
  </p:sldIdLst>
  <p:sldSz cx="9144000" cy="5143500" type="screen16x9"/>
  <p:notesSz cx="6858000" cy="9144000"/>
  <p:defaultTextStyle>
    <a:defPPr>
      <a:defRPr lang="pt-PT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03"/>
    <p:restoredTop sz="94679"/>
  </p:normalViewPr>
  <p:slideViewPr>
    <p:cSldViewPr snapToGrid="0" snapToObjects="1">
      <p:cViewPr varScale="1">
        <p:scale>
          <a:sx n="203" d="100"/>
          <a:sy n="203" d="100"/>
        </p:scale>
        <p:origin x="8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D1C7C-57C8-B045-94D5-7B5D52141F94}" type="datetimeFigureOut">
              <a:rPr lang="pt-PT" smtClean="0"/>
              <a:t>18/11/20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A152E-0878-A24B-9610-7DD88D6E053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3657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PT" smtClean="0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BE39-3EFE-E948-923D-C65FF18E8729}" type="datetimeFigureOut">
              <a:rPr lang="pt-PT" smtClean="0"/>
              <a:t>18/11/20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FE4C-2AA5-8C45-8C2F-7E2A5CAD0CF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225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BE39-3EFE-E948-923D-C65FF18E8729}" type="datetimeFigureOut">
              <a:rPr lang="pt-PT" smtClean="0"/>
              <a:t>18/11/20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FE4C-2AA5-8C45-8C2F-7E2A5CAD0CF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600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BE39-3EFE-E948-923D-C65FF18E8729}" type="datetimeFigureOut">
              <a:rPr lang="pt-PT" smtClean="0"/>
              <a:t>18/11/20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FE4C-2AA5-8C45-8C2F-7E2A5CAD0CF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2365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BE39-3EFE-E948-923D-C65FF18E8729}" type="datetimeFigureOut">
              <a:rPr lang="pt-PT" smtClean="0"/>
              <a:t>18/11/20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FE4C-2AA5-8C45-8C2F-7E2A5CAD0CF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71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BE39-3EFE-E948-923D-C65FF18E8729}" type="datetimeFigureOut">
              <a:rPr lang="pt-PT" smtClean="0"/>
              <a:t>18/11/20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FE4C-2AA5-8C45-8C2F-7E2A5CAD0CF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5935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BE39-3EFE-E948-923D-C65FF18E8729}" type="datetimeFigureOut">
              <a:rPr lang="pt-PT" smtClean="0"/>
              <a:t>18/11/20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FE4C-2AA5-8C45-8C2F-7E2A5CAD0CF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306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BE39-3EFE-E948-923D-C65FF18E8729}" type="datetimeFigureOut">
              <a:rPr lang="pt-PT" smtClean="0"/>
              <a:t>18/11/20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FE4C-2AA5-8C45-8C2F-7E2A5CAD0CF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7006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BE39-3EFE-E948-923D-C65FF18E8729}" type="datetimeFigureOut">
              <a:rPr lang="pt-PT" smtClean="0"/>
              <a:t>18/11/20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FE4C-2AA5-8C45-8C2F-7E2A5CAD0CF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8982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BE39-3EFE-E948-923D-C65FF18E8729}" type="datetimeFigureOut">
              <a:rPr lang="pt-PT" smtClean="0"/>
              <a:t>18/11/20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FE4C-2AA5-8C45-8C2F-7E2A5CAD0CF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7895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BE39-3EFE-E948-923D-C65FF18E8729}" type="datetimeFigureOut">
              <a:rPr lang="pt-PT" smtClean="0"/>
              <a:t>18/11/20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FE4C-2AA5-8C45-8C2F-7E2A5CAD0CF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6516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PT" smtClean="0"/>
              <a:t>Arraste a imagem até ao marcador de posição ou clique no ícone para adicionar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BE39-3EFE-E948-923D-C65FF18E8729}" type="datetimeFigureOut">
              <a:rPr lang="pt-PT" smtClean="0"/>
              <a:t>18/11/20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FE4C-2AA5-8C45-8C2F-7E2A5CAD0CF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506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DBE39-3EFE-E948-923D-C65FF18E8729}" type="datetimeFigureOut">
              <a:rPr lang="pt-PT" smtClean="0"/>
              <a:t>18/11/20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EFE4C-2AA5-8C45-8C2F-7E2A5CAD0CF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8362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28800" y="2257933"/>
            <a:ext cx="5486400" cy="552329"/>
          </a:xfrm>
        </p:spPr>
        <p:txBody>
          <a:bodyPr>
            <a:normAutofit/>
          </a:bodyPr>
          <a:lstStyle/>
          <a:p>
            <a:r>
              <a:rPr lang="pt-PT" sz="25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Título da Apresentação</a:t>
            </a:r>
            <a:endParaRPr lang="pt-PT" sz="25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000250" y="2838734"/>
            <a:ext cx="5143500" cy="404742"/>
          </a:xfrm>
        </p:spPr>
        <p:txBody>
          <a:bodyPr>
            <a:normAutofit/>
          </a:bodyPr>
          <a:lstStyle/>
          <a:p>
            <a:r>
              <a:rPr lang="pt-PT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Sub</a:t>
            </a:r>
            <a:r>
              <a:rPr lang="pt-PT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título</a:t>
            </a:r>
            <a:endParaRPr lang="pt-PT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2000250" y="4758534"/>
            <a:ext cx="5143500" cy="27644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Nome </a:t>
            </a:r>
            <a:r>
              <a:rPr lang="pt-PT" sz="11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| Curso | Escola | Ano</a:t>
            </a:r>
            <a:endParaRPr lang="pt-PT" sz="1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624" y="361320"/>
            <a:ext cx="3872752" cy="962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30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00412" y="1167123"/>
            <a:ext cx="5143500" cy="374165"/>
          </a:xfrm>
        </p:spPr>
        <p:txBody>
          <a:bodyPr>
            <a:normAutofit/>
          </a:bodyPr>
          <a:lstStyle/>
          <a:p>
            <a:pPr algn="l"/>
            <a:r>
              <a:rPr lang="pt-PT" sz="1400" dirty="0">
                <a:latin typeface="Arial" charset="0"/>
                <a:ea typeface="Arial" charset="0"/>
                <a:cs typeface="Arial" charset="0"/>
              </a:rPr>
              <a:t>O meu simples </a:t>
            </a:r>
            <a:r>
              <a:rPr lang="pt-PT" sz="1400" dirty="0" err="1">
                <a:latin typeface="Arial" charset="0"/>
                <a:ea typeface="Arial" charset="0"/>
                <a:cs typeface="Arial" charset="0"/>
              </a:rPr>
              <a:t>sub-título</a:t>
            </a:r>
            <a:endParaRPr lang="pt-PT" sz="1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Subtítulo 2"/>
          <p:cNvSpPr txBox="1">
            <a:spLocks/>
          </p:cNvSpPr>
          <p:nvPr/>
        </p:nvSpPr>
        <p:spPr>
          <a:xfrm>
            <a:off x="611170" y="4885486"/>
            <a:ext cx="5143500" cy="27644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PT" sz="800" dirty="0">
                <a:latin typeface="Arial" charset="0"/>
                <a:ea typeface="Arial" charset="0"/>
                <a:cs typeface="Arial" charset="0"/>
              </a:rPr>
              <a:t>Nome </a:t>
            </a:r>
            <a:r>
              <a:rPr lang="pt-PT" sz="800" dirty="0" smtClean="0">
                <a:latin typeface="Arial" charset="0"/>
                <a:ea typeface="Arial" charset="0"/>
                <a:cs typeface="Arial" charset="0"/>
              </a:rPr>
              <a:t>| Curso | Escola| Ano</a:t>
            </a:r>
            <a:endParaRPr lang="pt-PT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600412" y="220053"/>
            <a:ext cx="4789169" cy="54735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200"/>
              </a:spcBef>
            </a:pPr>
            <a:r>
              <a:rPr lang="pt-PT" sz="1500" b="1" dirty="0">
                <a:latin typeface="Arial" charset="0"/>
                <a:ea typeface="Arial" charset="0"/>
                <a:cs typeface="Arial" charset="0"/>
              </a:rPr>
              <a:t>Eu sou o título da minha</a:t>
            </a:r>
          </a:p>
          <a:p>
            <a:pPr algn="l">
              <a:lnSpc>
                <a:spcPct val="100000"/>
              </a:lnSpc>
              <a:spcBef>
                <a:spcPts val="200"/>
              </a:spcBef>
            </a:pPr>
            <a:r>
              <a:rPr lang="pt-PT" sz="1500" b="1" dirty="0">
                <a:latin typeface="Arial" charset="0"/>
                <a:ea typeface="Arial" charset="0"/>
                <a:cs typeface="Arial" charset="0"/>
              </a:rPr>
              <a:t>apresentação digital</a:t>
            </a: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632686" y="1548960"/>
            <a:ext cx="4617046" cy="278637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O </a:t>
            </a:r>
            <a:r>
              <a:rPr lang="pt-PT" sz="1200" dirty="0" err="1">
                <a:latin typeface="Arial" charset="0"/>
                <a:ea typeface="Arial" charset="0"/>
                <a:cs typeface="Arial" charset="0"/>
              </a:rPr>
              <a:t>Lorem</a:t>
            </a: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1200" dirty="0" err="1">
                <a:latin typeface="Arial" charset="0"/>
                <a:ea typeface="Arial" charset="0"/>
                <a:cs typeface="Arial" charset="0"/>
              </a:rPr>
              <a:t>Ipsum</a:t>
            </a: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 é um texto modelo da indústria tipográfica e de impressão. </a:t>
            </a:r>
          </a:p>
          <a:p>
            <a:pPr algn="just">
              <a:lnSpc>
                <a:spcPct val="100000"/>
              </a:lnSpc>
            </a:pP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O </a:t>
            </a:r>
            <a:r>
              <a:rPr lang="pt-PT" sz="1200" dirty="0" err="1">
                <a:latin typeface="Arial" charset="0"/>
                <a:ea typeface="Arial" charset="0"/>
                <a:cs typeface="Arial" charset="0"/>
              </a:rPr>
              <a:t>Lorem</a:t>
            </a: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1200" dirty="0" err="1">
                <a:latin typeface="Arial" charset="0"/>
                <a:ea typeface="Arial" charset="0"/>
                <a:cs typeface="Arial" charset="0"/>
              </a:rPr>
              <a:t>Ipsum</a:t>
            </a: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 tem vindo a ser o texto padrão usado por estas indústrias desde o ano de 1500, quando uma misturou os caracteres de </a:t>
            </a:r>
            <a:r>
              <a:rPr lang="pt-PT" sz="1200" dirty="0" smtClean="0">
                <a:latin typeface="Arial" charset="0"/>
                <a:ea typeface="Arial" charset="0"/>
                <a:cs typeface="Arial" charset="0"/>
              </a:rPr>
              <a:t>um texto </a:t>
            </a: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para criar um espécime de livro. </a:t>
            </a:r>
          </a:p>
          <a:p>
            <a:pPr algn="just">
              <a:lnSpc>
                <a:spcPct val="100000"/>
              </a:lnSpc>
            </a:pP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Este texto não só sobreviveu 5 séculos, mas também o salto para a tipografia </a:t>
            </a:r>
            <a:r>
              <a:rPr lang="pt-PT" sz="1200" dirty="0" err="1">
                <a:latin typeface="Arial" charset="0"/>
                <a:ea typeface="Arial" charset="0"/>
                <a:cs typeface="Arial" charset="0"/>
              </a:rPr>
              <a:t>electrónica</a:t>
            </a: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, mantendo-se essencialmente inalterada. </a:t>
            </a:r>
          </a:p>
          <a:p>
            <a:pPr algn="just">
              <a:lnSpc>
                <a:spcPct val="100000"/>
              </a:lnSpc>
            </a:pP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Foi popularizada nos anos 60 com a disponibilização das folhas de </a:t>
            </a:r>
            <a:r>
              <a:rPr lang="pt-PT" sz="1200" dirty="0" err="1">
                <a:latin typeface="Arial" charset="0"/>
                <a:ea typeface="Arial" charset="0"/>
                <a:cs typeface="Arial" charset="0"/>
              </a:rPr>
              <a:t>Letraset</a:t>
            </a: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, que continham passagens com </a:t>
            </a:r>
            <a:r>
              <a:rPr lang="pt-PT" sz="1200" dirty="0" err="1">
                <a:latin typeface="Arial" charset="0"/>
                <a:ea typeface="Arial" charset="0"/>
                <a:cs typeface="Arial" charset="0"/>
              </a:rPr>
              <a:t>Lorem</a:t>
            </a: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1200" dirty="0" err="1">
                <a:latin typeface="Arial" charset="0"/>
                <a:ea typeface="Arial" charset="0"/>
                <a:cs typeface="Arial" charset="0"/>
              </a:rPr>
              <a:t>Ipsum</a:t>
            </a: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.</a:t>
            </a:r>
            <a:endParaRPr lang="pt-PT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5335791" y="4044876"/>
            <a:ext cx="24419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Eu sou uma legenda</a:t>
            </a:r>
            <a:endParaRPr lang="pt-PT" sz="1000" dirty="0"/>
          </a:p>
        </p:txBody>
      </p:sp>
      <p:sp>
        <p:nvSpPr>
          <p:cNvPr id="15" name="Retângulo 14"/>
          <p:cNvSpPr/>
          <p:nvPr/>
        </p:nvSpPr>
        <p:spPr>
          <a:xfrm>
            <a:off x="5389581" y="1645920"/>
            <a:ext cx="3141233" cy="23666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923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00412" y="1167123"/>
            <a:ext cx="5143500" cy="374165"/>
          </a:xfrm>
        </p:spPr>
        <p:txBody>
          <a:bodyPr>
            <a:normAutofit/>
          </a:bodyPr>
          <a:lstStyle/>
          <a:p>
            <a:pPr algn="l"/>
            <a:r>
              <a:rPr lang="pt-PT" sz="1400" dirty="0">
                <a:latin typeface="Arial" charset="0"/>
                <a:ea typeface="Arial" charset="0"/>
                <a:cs typeface="Arial" charset="0"/>
              </a:rPr>
              <a:t>O meu simples </a:t>
            </a:r>
            <a:r>
              <a:rPr lang="pt-PT" sz="1400" dirty="0" err="1">
                <a:latin typeface="Arial" charset="0"/>
                <a:ea typeface="Arial" charset="0"/>
                <a:cs typeface="Arial" charset="0"/>
              </a:rPr>
              <a:t>sub-título</a:t>
            </a:r>
            <a:endParaRPr lang="pt-PT" sz="1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Subtítulo 2"/>
          <p:cNvSpPr txBox="1">
            <a:spLocks/>
          </p:cNvSpPr>
          <p:nvPr/>
        </p:nvSpPr>
        <p:spPr>
          <a:xfrm>
            <a:off x="611170" y="4885486"/>
            <a:ext cx="5143500" cy="27644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PT" sz="800" dirty="0">
                <a:latin typeface="Arial" charset="0"/>
                <a:ea typeface="Arial" charset="0"/>
                <a:cs typeface="Arial" charset="0"/>
              </a:rPr>
              <a:t>Nome </a:t>
            </a:r>
            <a:r>
              <a:rPr lang="pt-PT" sz="800" dirty="0" smtClean="0">
                <a:latin typeface="Arial" charset="0"/>
                <a:ea typeface="Arial" charset="0"/>
                <a:cs typeface="Arial" charset="0"/>
              </a:rPr>
              <a:t>| Curso | Escola| Ano</a:t>
            </a:r>
            <a:endParaRPr lang="pt-PT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600412" y="220053"/>
            <a:ext cx="4789169" cy="54735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200"/>
              </a:spcBef>
            </a:pPr>
            <a:r>
              <a:rPr lang="pt-PT" sz="1500" b="1" dirty="0">
                <a:latin typeface="Arial" charset="0"/>
                <a:ea typeface="Arial" charset="0"/>
                <a:cs typeface="Arial" charset="0"/>
              </a:rPr>
              <a:t>Eu sou o título da minha</a:t>
            </a:r>
          </a:p>
          <a:p>
            <a:pPr algn="l">
              <a:lnSpc>
                <a:spcPct val="100000"/>
              </a:lnSpc>
              <a:spcBef>
                <a:spcPts val="200"/>
              </a:spcBef>
            </a:pPr>
            <a:r>
              <a:rPr lang="pt-PT" sz="1500" b="1" dirty="0">
                <a:latin typeface="Arial" charset="0"/>
                <a:ea typeface="Arial" charset="0"/>
                <a:cs typeface="Arial" charset="0"/>
              </a:rPr>
              <a:t>apresentação digital</a:t>
            </a:r>
          </a:p>
        </p:txBody>
      </p:sp>
      <p:sp>
        <p:nvSpPr>
          <p:cNvPr id="12" name="Subtítulo 2"/>
          <p:cNvSpPr txBox="1">
            <a:spLocks/>
          </p:cNvSpPr>
          <p:nvPr/>
        </p:nvSpPr>
        <p:spPr>
          <a:xfrm>
            <a:off x="632686" y="1548960"/>
            <a:ext cx="4617046" cy="278637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O </a:t>
            </a:r>
            <a:r>
              <a:rPr lang="pt-PT" sz="1200" dirty="0" err="1">
                <a:latin typeface="Arial" charset="0"/>
                <a:ea typeface="Arial" charset="0"/>
                <a:cs typeface="Arial" charset="0"/>
              </a:rPr>
              <a:t>Lorem</a:t>
            </a: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1200" dirty="0" err="1">
                <a:latin typeface="Arial" charset="0"/>
                <a:ea typeface="Arial" charset="0"/>
                <a:cs typeface="Arial" charset="0"/>
              </a:rPr>
              <a:t>Ipsum</a:t>
            </a: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 é um texto modelo da indústria tipográfica e de impressão. </a:t>
            </a:r>
          </a:p>
          <a:p>
            <a:pPr algn="just">
              <a:lnSpc>
                <a:spcPct val="100000"/>
              </a:lnSpc>
            </a:pP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O </a:t>
            </a:r>
            <a:r>
              <a:rPr lang="pt-PT" sz="1200" dirty="0" err="1">
                <a:latin typeface="Arial" charset="0"/>
                <a:ea typeface="Arial" charset="0"/>
                <a:cs typeface="Arial" charset="0"/>
              </a:rPr>
              <a:t>Lorem</a:t>
            </a: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1200" dirty="0" err="1">
                <a:latin typeface="Arial" charset="0"/>
                <a:ea typeface="Arial" charset="0"/>
                <a:cs typeface="Arial" charset="0"/>
              </a:rPr>
              <a:t>Ipsum</a:t>
            </a: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 tem vindo a ser o texto padrão usado por estas indústrias desde o ano de 1500, quando uma misturou os caracteres de </a:t>
            </a:r>
            <a:r>
              <a:rPr lang="pt-PT" sz="1200" dirty="0" smtClean="0">
                <a:latin typeface="Arial" charset="0"/>
                <a:ea typeface="Arial" charset="0"/>
                <a:cs typeface="Arial" charset="0"/>
              </a:rPr>
              <a:t>um texto </a:t>
            </a: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para criar um espécime de livro. </a:t>
            </a:r>
          </a:p>
          <a:p>
            <a:pPr marL="171450" indent="-171450" algn="just">
              <a:lnSpc>
                <a:spcPct val="100000"/>
              </a:lnSpc>
              <a:buFont typeface="Arial" charset="0"/>
              <a:buChar char="•"/>
            </a:pP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Este texto não só sobreviveu 5 </a:t>
            </a:r>
            <a:r>
              <a:rPr lang="pt-PT" sz="1200" dirty="0" smtClean="0">
                <a:latin typeface="Arial" charset="0"/>
                <a:ea typeface="Arial" charset="0"/>
                <a:cs typeface="Arial" charset="0"/>
              </a:rPr>
              <a:t>séculos.</a:t>
            </a:r>
          </a:p>
          <a:p>
            <a:pPr marL="171450" indent="-171450" algn="just">
              <a:lnSpc>
                <a:spcPct val="100000"/>
              </a:lnSpc>
              <a:buFont typeface="Arial" charset="0"/>
              <a:buChar char="•"/>
            </a:pPr>
            <a:r>
              <a:rPr lang="pt-PT" sz="1200" dirty="0" smtClean="0">
                <a:latin typeface="Arial" charset="0"/>
                <a:ea typeface="Arial" charset="0"/>
                <a:cs typeface="Arial" charset="0"/>
              </a:rPr>
              <a:t>Foi </a:t>
            </a: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popularizada nos anos </a:t>
            </a:r>
            <a:r>
              <a:rPr lang="pt-PT" sz="1200" dirty="0" smtClean="0">
                <a:latin typeface="Arial" charset="0"/>
                <a:ea typeface="Arial" charset="0"/>
                <a:cs typeface="Arial" charset="0"/>
              </a:rPr>
              <a:t>60. </a:t>
            </a:r>
          </a:p>
          <a:p>
            <a:pPr marL="171450" indent="-171450" algn="just">
              <a:lnSpc>
                <a:spcPct val="100000"/>
              </a:lnSpc>
              <a:buFont typeface="Arial" charset="0"/>
              <a:buChar char="•"/>
            </a:pPr>
            <a:r>
              <a:rPr lang="pt-PT" sz="1200" dirty="0" smtClean="0">
                <a:latin typeface="Arial" charset="0"/>
                <a:ea typeface="Arial" charset="0"/>
                <a:cs typeface="Arial" charset="0"/>
              </a:rPr>
              <a:t>A folhas </a:t>
            </a: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pt-PT" sz="1200" dirty="0" err="1">
                <a:latin typeface="Arial" charset="0"/>
                <a:ea typeface="Arial" charset="0"/>
                <a:cs typeface="Arial" charset="0"/>
              </a:rPr>
              <a:t>Letraset</a:t>
            </a: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, que continham passagens com </a:t>
            </a:r>
            <a:r>
              <a:rPr lang="pt-PT" sz="1200" dirty="0" err="1">
                <a:latin typeface="Arial" charset="0"/>
                <a:ea typeface="Arial" charset="0"/>
                <a:cs typeface="Arial" charset="0"/>
              </a:rPr>
              <a:t>Lorem</a:t>
            </a: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1200" dirty="0" err="1">
                <a:latin typeface="Arial" charset="0"/>
                <a:ea typeface="Arial" charset="0"/>
                <a:cs typeface="Arial" charset="0"/>
              </a:rPr>
              <a:t>Ipsum</a:t>
            </a:r>
            <a:r>
              <a:rPr lang="pt-PT" sz="1200" dirty="0">
                <a:latin typeface="Arial" charset="0"/>
                <a:ea typeface="Arial" charset="0"/>
                <a:cs typeface="Arial" charset="0"/>
              </a:rPr>
              <a:t>.</a:t>
            </a:r>
            <a:endParaRPr lang="pt-PT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5335791" y="4044876"/>
            <a:ext cx="14845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Eu sou uma legenda</a:t>
            </a:r>
            <a:endParaRPr lang="pt-PT" sz="1000" dirty="0"/>
          </a:p>
        </p:txBody>
      </p:sp>
      <p:sp>
        <p:nvSpPr>
          <p:cNvPr id="15" name="Retângulo 14"/>
          <p:cNvSpPr/>
          <p:nvPr/>
        </p:nvSpPr>
        <p:spPr>
          <a:xfrm>
            <a:off x="5389581" y="3076686"/>
            <a:ext cx="1430767" cy="9359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666" y="4876224"/>
            <a:ext cx="2207763" cy="284512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>
          <a:xfrm>
            <a:off x="5335791" y="2613191"/>
            <a:ext cx="14845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Eu sou uma legenda</a:t>
            </a:r>
            <a:endParaRPr lang="pt-PT" sz="1000" dirty="0"/>
          </a:p>
        </p:txBody>
      </p:sp>
      <p:sp>
        <p:nvSpPr>
          <p:cNvPr id="16" name="Retângulo 15"/>
          <p:cNvSpPr/>
          <p:nvPr/>
        </p:nvSpPr>
        <p:spPr>
          <a:xfrm>
            <a:off x="5389581" y="1645001"/>
            <a:ext cx="1430767" cy="9359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" name="CaixaDeTexto 16"/>
          <p:cNvSpPr txBox="1"/>
          <p:nvPr/>
        </p:nvSpPr>
        <p:spPr>
          <a:xfrm>
            <a:off x="7035499" y="4044876"/>
            <a:ext cx="14845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Eu sou uma legenda</a:t>
            </a:r>
            <a:endParaRPr lang="pt-PT" sz="1000" dirty="0"/>
          </a:p>
        </p:txBody>
      </p:sp>
      <p:sp>
        <p:nvSpPr>
          <p:cNvPr id="18" name="Retângulo 17"/>
          <p:cNvSpPr/>
          <p:nvPr/>
        </p:nvSpPr>
        <p:spPr>
          <a:xfrm>
            <a:off x="7089289" y="3076686"/>
            <a:ext cx="1430767" cy="9359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9" name="CaixaDeTexto 18"/>
          <p:cNvSpPr txBox="1"/>
          <p:nvPr/>
        </p:nvSpPr>
        <p:spPr>
          <a:xfrm>
            <a:off x="7035499" y="2613191"/>
            <a:ext cx="14845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Eu sou uma legenda</a:t>
            </a:r>
            <a:endParaRPr lang="pt-PT" sz="1000" dirty="0"/>
          </a:p>
        </p:txBody>
      </p:sp>
      <p:sp>
        <p:nvSpPr>
          <p:cNvPr id="20" name="Retângulo 19"/>
          <p:cNvSpPr/>
          <p:nvPr/>
        </p:nvSpPr>
        <p:spPr>
          <a:xfrm>
            <a:off x="7089289" y="1645001"/>
            <a:ext cx="1430767" cy="9359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923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000250" y="4431397"/>
            <a:ext cx="5143500" cy="489738"/>
          </a:xfrm>
        </p:spPr>
        <p:txBody>
          <a:bodyPr>
            <a:normAutofit/>
          </a:bodyPr>
          <a:lstStyle/>
          <a:p>
            <a:r>
              <a:rPr lang="pt-PT" sz="15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www.ipvc.pt</a:t>
            </a:r>
            <a:endParaRPr lang="pt-PT" sz="15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607" y="2262338"/>
            <a:ext cx="4048787" cy="100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25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</TotalTime>
  <Words>236</Words>
  <Application>Microsoft Macintosh PowerPoint</Application>
  <PresentationFormat>Apresentação no Ecrã (16:9)</PresentationFormat>
  <Paragraphs>26</Paragraphs>
  <Slides>4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8" baseType="lpstr">
      <vt:lpstr>Calibri</vt:lpstr>
      <vt:lpstr>Calibri Light</vt:lpstr>
      <vt:lpstr>Arial</vt:lpstr>
      <vt:lpstr>Tema do Office</vt:lpstr>
      <vt:lpstr>Título da Apresentação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Tânia Marlene Oliveira Araújo</dc:creator>
  <cp:lastModifiedBy>Utilizador do Microsoft Office</cp:lastModifiedBy>
  <cp:revision>38</cp:revision>
  <dcterms:created xsi:type="dcterms:W3CDTF">2019-11-06T09:49:42Z</dcterms:created>
  <dcterms:modified xsi:type="dcterms:W3CDTF">2020-11-18T15:15:05Z</dcterms:modified>
</cp:coreProperties>
</file>